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565" r:id="rId2"/>
    <p:sldId id="460" r:id="rId3"/>
    <p:sldId id="566" r:id="rId4"/>
    <p:sldId id="567" r:id="rId5"/>
    <p:sldId id="577" r:id="rId6"/>
    <p:sldId id="579" r:id="rId7"/>
    <p:sldId id="580" r:id="rId8"/>
    <p:sldId id="581" r:id="rId9"/>
    <p:sldId id="582" r:id="rId10"/>
    <p:sldId id="583" r:id="rId11"/>
    <p:sldId id="584" r:id="rId12"/>
    <p:sldId id="585" r:id="rId13"/>
    <p:sldId id="586" r:id="rId14"/>
    <p:sldId id="588" r:id="rId15"/>
    <p:sldId id="589" r:id="rId16"/>
    <p:sldId id="590" r:id="rId17"/>
    <p:sldId id="591" r:id="rId18"/>
    <p:sldId id="592" r:id="rId19"/>
    <p:sldId id="593" r:id="rId20"/>
    <p:sldId id="595" r:id="rId21"/>
    <p:sldId id="594" r:id="rId22"/>
    <p:sldId id="57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565"/>
            <p14:sldId id="460"/>
            <p14:sldId id="566"/>
            <p14:sldId id="567"/>
            <p14:sldId id="577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8"/>
            <p14:sldId id="589"/>
            <p14:sldId id="590"/>
            <p14:sldId id="591"/>
            <p14:sldId id="592"/>
            <p14:sldId id="593"/>
            <p14:sldId id="595"/>
            <p14:sldId id="594"/>
            <p14:sldId id="5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6" autoAdjust="0"/>
    <p:restoredTop sz="93293" autoAdjust="0"/>
  </p:normalViewPr>
  <p:slideViewPr>
    <p:cSldViewPr snapToGrid="0" snapToObjects="1">
      <p:cViewPr varScale="1">
        <p:scale>
          <a:sx n="118" d="100"/>
          <a:sy n="118" d="100"/>
        </p:scale>
        <p:origin x="1421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640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2E6F-CB79-422F-84BD-E8FECBBBA202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6C57-5B02-43C6-BCFF-076167B61262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4067-8777-4C5A-BDC2-C9CA4B59D0E7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3D7-975B-4177-9F36-4EA9C0401043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5974-D130-4303-878C-EC823F8C540B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8DC3-17D4-4252-B80F-6FC3C6172174}" type="datetime1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9B96D-9286-4617-8358-6E737C27AA92}" type="datetime1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8945-37DF-4AA3-A1E9-E0B464FF312F}" type="datetime1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FE5F-CF65-4502-9F61-F4AFC560C159}" type="datetime1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BA2-795E-4214-A97E-7D913A0E6D76}" type="datetime1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8B57-C2F7-4DEA-8B95-54214488324D}" type="datetime1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9F558-0C1E-4427-A7FE-89079709420F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eomics2.ucsd.edu/ProteoSAFe/jobs.jsp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eomics2.ucsd.edu/ProteoSAFe/jobs.jsp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ive.ucsd.edu/ProteoSAFe/dataset.jsp?task=de2d18fd91804785bce8c225cc94a444" TargetMode="External"/><Relationship Id="rId2" Type="http://schemas.openxmlformats.org/officeDocument/2006/relationships/hyperlink" Target="https://ccms-ucsd.github.io/GNPSDocumentation/na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PRESENTER’S NAME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sp>
        <p:nvSpPr>
          <p:cNvPr id="12" name="Google Shape;187;p1"/>
          <p:cNvSpPr txBox="1"/>
          <p:nvPr/>
        </p:nvSpPr>
        <p:spPr>
          <a:xfrm>
            <a:off x="31297" y="1965117"/>
            <a:ext cx="9079992" cy="1077178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Network Annotation Propagation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Hands-on</a:t>
            </a:r>
            <a:endParaRPr lang="en-US" sz="3200" b="1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8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92" y="1030691"/>
            <a:ext cx="7315200" cy="47117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2821020" y="4066162"/>
            <a:ext cx="1689371" cy="1829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60833" y="5852643"/>
            <a:ext cx="713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Available options</a:t>
            </a:r>
            <a:r>
              <a:rPr lang="en-US" b="1" dirty="0">
                <a:solidFill>
                  <a:srgbClr val="FF0000"/>
                </a:solidFill>
              </a:rPr>
              <a:t>: GNPS, HMDB, SUPNAT, CHEBI, DRUGBANK and </a:t>
            </a:r>
            <a:r>
              <a:rPr lang="en-US" b="1" dirty="0" err="1">
                <a:solidFill>
                  <a:srgbClr val="FF0000"/>
                </a:solidFill>
              </a:rPr>
              <a:t>FooDB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91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92" y="1030691"/>
            <a:ext cx="7315200" cy="47117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6170555" y="3724739"/>
            <a:ext cx="811665" cy="2075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5" t="41836" r="26525" b="36982"/>
          <a:stretch/>
        </p:blipFill>
        <p:spPr>
          <a:xfrm>
            <a:off x="6982220" y="3735422"/>
            <a:ext cx="827313" cy="1828800"/>
          </a:xfrm>
          <a:prstGeom prst="rect">
            <a:avLst/>
          </a:prstGeom>
          <a:ln w="254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50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92" y="1030691"/>
            <a:ext cx="7315200" cy="47117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6262653" y="4625982"/>
            <a:ext cx="696379" cy="2075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2" t="53549" r="27194" b="39545"/>
          <a:stretch/>
        </p:blipFill>
        <p:spPr>
          <a:xfrm>
            <a:off x="6959032" y="4625982"/>
            <a:ext cx="866982" cy="73152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5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1661" y="223666"/>
            <a:ext cx="751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Run time ~1h for the entire network. It is recommended to explore molecular families of interest (select a cluster index of interest)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1" y="1017078"/>
            <a:ext cx="8229600" cy="53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1661" y="223666"/>
            <a:ext cx="751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When NAP job is done, go to the Jobs window in: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b="1" dirty="0" smtClean="0">
                <a:solidFill>
                  <a:srgbClr val="FF0000"/>
                </a:solidFill>
                <a:hlinkClick r:id="rId3"/>
              </a:rPr>
              <a:t>proteomics2.ucsd.edu/ProteoSAFe/jobs.jsp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8426"/>
            <a:ext cx="9144000" cy="9637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6920495" y="3343190"/>
            <a:ext cx="401283" cy="2589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2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1661" y="223666"/>
            <a:ext cx="751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When NAP job is done, go to the Jobs window in: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b="1" dirty="0" smtClean="0">
                <a:solidFill>
                  <a:srgbClr val="FF0000"/>
                </a:solidFill>
                <a:hlinkClick r:id="rId3"/>
              </a:rPr>
              <a:t>proteomics2.ucsd.edu/ProteoSAFe/jobs.jsp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5937"/>
            <a:ext cx="9144000" cy="26245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2907660" y="2686391"/>
            <a:ext cx="1828800" cy="2589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1661" y="223666"/>
            <a:ext cx="751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Explore results with NAPviewer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2" y="869997"/>
            <a:ext cx="7315200" cy="5344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6062012" y="815725"/>
            <a:ext cx="1828800" cy="3132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89249" y="787688"/>
            <a:ext cx="32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FF0000"/>
                </a:solidFill>
              </a:rPr>
              <a:t>Search for the cluster of interest</a:t>
            </a:r>
          </a:p>
        </p:txBody>
      </p:sp>
    </p:spTree>
    <p:extLst>
      <p:ext uri="{BB962C8B-B14F-4D97-AF65-F5344CB8AC3E}">
        <p14:creationId xmlns:p14="http://schemas.microsoft.com/office/powerpoint/2010/main" val="20483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1661" y="223666"/>
            <a:ext cx="751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Explore results with NAPviewer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2" y="869997"/>
            <a:ext cx="7315200" cy="5344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5291847" y="1483691"/>
            <a:ext cx="577174" cy="3132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48" y="986790"/>
            <a:ext cx="8229600" cy="52961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1661" y="223666"/>
            <a:ext cx="751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Explore results with NAPviewer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7448" y="3975619"/>
            <a:ext cx="331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Inspect the candidates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907916" y="2309102"/>
            <a:ext cx="3534382" cy="3132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5025198" y="2304873"/>
            <a:ext cx="3534382" cy="3132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6019800" y="1433209"/>
            <a:ext cx="828472" cy="60440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6994083" y="1433209"/>
            <a:ext cx="749133" cy="60245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4" y="636959"/>
            <a:ext cx="6400800" cy="55306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1661" y="223666"/>
            <a:ext cx="751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Explore results with NAPviewer</a:t>
            </a:r>
          </a:p>
        </p:txBody>
      </p:sp>
      <p:sp>
        <p:nvSpPr>
          <p:cNvPr id="6" name="Right Arrow 5"/>
          <p:cNvSpPr/>
          <p:nvPr/>
        </p:nvSpPr>
        <p:spPr>
          <a:xfrm rot="18099092">
            <a:off x="4901680" y="1293504"/>
            <a:ext cx="734798" cy="421609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FF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43584" y="3105342"/>
            <a:ext cx="331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Inspect the candidates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1238657" y="1427128"/>
            <a:ext cx="3158246" cy="3132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9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Materials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Network Annotation Propagation</a:t>
            </a:r>
            <a:endParaRPr lang="en-US" b="1" dirty="0"/>
          </a:p>
          <a:p>
            <a:pPr marL="0" indent="0" algn="ctr">
              <a:buNone/>
            </a:pPr>
            <a:r>
              <a:rPr lang="en-US" sz="2400" b="1" dirty="0">
                <a:hlinkClick r:id="rId2"/>
              </a:rPr>
              <a:t>https://ccms-ucsd.github.io/GNPSDocumentation/nap</a:t>
            </a:r>
            <a:r>
              <a:rPr lang="en-US" sz="2400" b="1" dirty="0" smtClean="0">
                <a:hlinkClick r:id="rId2"/>
              </a:rPr>
              <a:t>/</a:t>
            </a:r>
            <a:r>
              <a:rPr lang="en-US" sz="2400" b="1" dirty="0" smtClean="0"/>
              <a:t> </a:t>
            </a:r>
            <a:endParaRPr lang="en-US" sz="2400" b="1" dirty="0">
              <a:hlinkClick r:id="rId3"/>
            </a:endParaRP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GNPS </a:t>
            </a:r>
            <a:r>
              <a:rPr lang="en-US" b="1" dirty="0"/>
              <a:t>Feature-Based Molecular Networking Workshop - American Gut subset with metadata for plant consumption</a:t>
            </a:r>
            <a:endParaRPr lang="en-US" dirty="0">
              <a:hlinkClick r:id="rId3"/>
            </a:endParaRP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MassIVE dataset MSV000082678</a:t>
            </a:r>
            <a:r>
              <a:rPr lang="en-US" dirty="0"/>
              <a:t>.</a:t>
            </a: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4" y="636959"/>
            <a:ext cx="6400800" cy="55306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1661" y="223666"/>
            <a:ext cx="751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Explore results with NAPviewer</a:t>
            </a:r>
          </a:p>
        </p:txBody>
      </p:sp>
      <p:sp>
        <p:nvSpPr>
          <p:cNvPr id="6" name="Right Arrow 5"/>
          <p:cNvSpPr/>
          <p:nvPr/>
        </p:nvSpPr>
        <p:spPr>
          <a:xfrm rot="18099092">
            <a:off x="2822624" y="2648891"/>
            <a:ext cx="734798" cy="421609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FF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1238657" y="1427128"/>
            <a:ext cx="3158246" cy="3132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43" y="1270005"/>
            <a:ext cx="3357120" cy="502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1414" y="5998645"/>
            <a:ext cx="331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Inspect the candidates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4762169" y="1422899"/>
            <a:ext cx="3158246" cy="3132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81" y="1136186"/>
            <a:ext cx="7315200" cy="505892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1661" y="223666"/>
            <a:ext cx="751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Explore results with NAPviewer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3584" y="3105342"/>
            <a:ext cx="3311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FF0000"/>
                </a:solidFill>
              </a:rPr>
              <a:t>Inspect the predicted fragment that match your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953311" y="2302213"/>
            <a:ext cx="3352799" cy="5406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4656307" y="2291834"/>
            <a:ext cx="3446834" cy="5406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 smtClean="0"/>
              <a:t> </a:t>
            </a:r>
            <a:r>
              <a:rPr lang="en-US" sz="2800" b="1" dirty="0" smtClean="0"/>
              <a:t>PRESENTER’S NAME</a:t>
            </a:r>
            <a:endParaRPr lang="en-US" sz="2800" b="1" dirty="0" smtClean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 smtClean="0"/>
              <a:t>Presenter’s e-mail 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38" y="73314"/>
            <a:ext cx="5652523" cy="6400800"/>
          </a:xfrm>
          <a:prstGeom prst="rect">
            <a:avLst/>
          </a:prstGeom>
        </p:spPr>
      </p:pic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6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1780" y="177833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7249"/>
            <a:ext cx="9144000" cy="35469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366" y="2782111"/>
            <a:ext cx="2924783" cy="2830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0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6" y="460574"/>
            <a:ext cx="7315200" cy="5514134"/>
          </a:xfrm>
          <a:prstGeom prst="rect">
            <a:avLst/>
          </a:prstGeom>
        </p:spPr>
      </p:pic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708187" y="4202349"/>
            <a:ext cx="3299399" cy="1692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92" y="1030691"/>
            <a:ext cx="7315200" cy="47117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3262009" y="2996119"/>
            <a:ext cx="1232170" cy="23994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1291"/>
            <a:ext cx="9144000" cy="1099318"/>
          </a:xfrm>
          <a:prstGeom prst="rect">
            <a:avLst/>
          </a:prstGeom>
          <a:ln w="127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509080" y="4406629"/>
            <a:ext cx="2175753" cy="23994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1153051" y="2334638"/>
            <a:ext cx="5701706" cy="23994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3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92" y="1030691"/>
            <a:ext cx="7315200" cy="47117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2632953" y="3200399"/>
            <a:ext cx="1504545" cy="23994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1661" y="223666"/>
            <a:ext cx="751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FF0000"/>
                </a:solidFill>
              </a:rPr>
              <a:t>It is recommended to explore molecular families of interest </a:t>
            </a:r>
          </a:p>
          <a:p>
            <a:pPr algn="ctr"/>
            <a:r>
              <a:rPr lang="pt-BR" b="1" dirty="0" smtClean="0">
                <a:solidFill>
                  <a:srgbClr val="FF0000"/>
                </a:solidFill>
              </a:rPr>
              <a:t>(select a cluster index of interest)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92" y="1030691"/>
            <a:ext cx="7315200" cy="47117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2153055" y="3370361"/>
            <a:ext cx="1984443" cy="23994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6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92" y="1030691"/>
            <a:ext cx="7315200" cy="47117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NAP
</a:t>
            </a:r>
            <a:endParaRPr lang="en-US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1692614" y="3547353"/>
            <a:ext cx="2423808" cy="1829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36214</TotalTime>
  <Words>326</Words>
  <Application>Microsoft Office PowerPoint</Application>
  <PresentationFormat>On-screen Show (4:3)</PresentationFormat>
  <Paragraphs>77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Materials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Andrés Caraballo</cp:lastModifiedBy>
  <cp:revision>414</cp:revision>
  <dcterms:created xsi:type="dcterms:W3CDTF">2016-06-07T18:04:52Z</dcterms:created>
  <dcterms:modified xsi:type="dcterms:W3CDTF">2019-11-07T02:19:21Z</dcterms:modified>
</cp:coreProperties>
</file>